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2023-01-18T09:03:31Z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2d24776846214d0090a9ea8f177a3587</vt:lpwstr>
  </property>
</Properties>
</file>